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11"/>
  </p:notesMasterIdLst>
  <p:handoutMasterIdLst>
    <p:handoutMasterId r:id="rId12"/>
  </p:handoutMasterIdLst>
  <p:sldIdLst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5F5F5F"/>
    <a:srgbClr val="003A78"/>
    <a:srgbClr val="0021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3" autoAdjust="0"/>
    <p:restoredTop sz="92895" autoAdjust="0"/>
  </p:normalViewPr>
  <p:slideViewPr>
    <p:cSldViewPr snapToGrid="0" snapToObjects="1">
      <p:cViewPr varScale="1">
        <p:scale>
          <a:sx n="68" d="100"/>
          <a:sy n="68" d="100"/>
        </p:scale>
        <p:origin x="-162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F9CAA4-D264-4AD3-B51E-D47AE9F08268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093A3F-884E-4302-BBA2-242AABBE159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295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1E3A332-C4DD-40A5-9E5C-3BB6C2AFD4CC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BCEB2A-038C-4EFF-BE92-5E0974619D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091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AB3B8-DB1D-437B-A210-53DF52522E7E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EDA7E-FCF9-4860-9AB1-11444C9AFB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AC043-99BE-4CF8-A454-7ACC29ED6391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18740-7C55-4C74-8D56-842AA79300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C891E97-7267-4B90-AC70-B3D6C4A349B7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1A5490F-43D6-4496-A131-E4F9AEA79B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EFDF162-C735-4FCB-9BD7-E8237A5626E0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6F34A0-4F7F-4848-9DF2-228E3BB604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E52F10-139D-4952-A377-B7FF08224CB1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629D57-AEB7-4296-ABD0-C5CB0189DB2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6B3C866-2730-4B54-9B91-ED466502DB0E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4356867-066C-4E78-8A82-CC2B71AF4BD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7EB609A-F07F-4465-BFB4-78287CAC0606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699A08-7CC5-4E87-AE99-530AD361FF4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CEEA83-6938-47E7-B37D-E31CCB4E4613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7C8B6ED-A412-491B-AC03-CB8A5FAF05B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162D234-23A2-43C6-AEA3-FF9C32F4C0A6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7220256-E0BE-4748-B626-158B7B20323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BA78708-BFAA-4DE0-AD29-9D0D54E73097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6F5BBBA-CF90-4DAD-B69F-82EE7893F2E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8DF6B-D000-4424-AB64-D710AAE5C964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C45C2-5B32-4DCF-A758-BB53B393D4E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D53F33A-E5A5-44EC-BEFD-4BB6A8139C91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A6309B4-057B-471A-8EB1-ECB4F05BDB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C80451E-C596-4285-96E2-74CDC7B485EC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5FD757-E6BF-41BD-8268-E025CBE93A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66972C-2AA9-44DC-91D8-797F6F249D21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37C014-D915-4BDC-AA74-46F1B65BFE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17D23-EFA2-4C47-8DAC-47F813F27D7F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436C4-D2CA-41D4-A95D-1A0F0B6E6BD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667CD-015A-49AC-A2E3-46D340CDABDA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A5D22-5403-4A7D-A841-63E5B4F896F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78A15-7D7F-465F-B553-602C648860B5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660DF-35E6-4ED7-9BF3-3716B686735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F2733-6639-4BA3-BBB0-2507898E9CB3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DEBE8-4FF5-4E4D-BA6C-EB84B1D13E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3C842-1407-4DED-808F-97C0810DD7FF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14EAC-DCC8-484F-9416-4FED94BC74A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23B2E-6C81-4783-BF0B-84C36A624DDC}" type="datetimeFigureOut">
              <a:rPr lang="fr-FR"/>
              <a:pPr>
                <a:defRPr/>
              </a:pPr>
              <a:t>08/01/2015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9BC6E-46C4-46DF-8DA0-681C2894E9B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92100" y="139700"/>
            <a:ext cx="8547100" cy="6578600"/>
          </a:xfrm>
          <a:prstGeom prst="rect">
            <a:avLst/>
          </a:prstGeom>
        </p:spPr>
      </p:pic>
      <p:pic>
        <p:nvPicPr>
          <p:cNvPr id="1032" name="Image 11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404813" y="-1000125"/>
            <a:ext cx="9956801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 descr="LogosEEAgrantsNORWAYgrants_CMJN.em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88640"/>
            <a:ext cx="1690603" cy="4874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79400" y="0"/>
            <a:ext cx="8572500" cy="6845300"/>
          </a:xfrm>
          <a:prstGeom prst="rect">
            <a:avLst/>
          </a:prstGeom>
        </p:spPr>
      </p:pic>
      <p:pic>
        <p:nvPicPr>
          <p:cNvPr id="13315" name="Image 10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404813" y="-427038"/>
            <a:ext cx="9956801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LogosEEAgrantsNORWAYgrants_CMJN.em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83" y="448081"/>
            <a:ext cx="2497199" cy="7200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36600" y="3516923"/>
            <a:ext cx="5474419" cy="228813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r>
              <a:rPr lang="pl-PL" sz="3600" dirty="0" smtClean="0">
                <a:solidFill>
                  <a:srgbClr val="4D4D4D"/>
                </a:solidFill>
                <a:latin typeface="+mn-lt"/>
              </a:rPr>
              <a:t>Szkolenie pt.:</a:t>
            </a:r>
          </a:p>
          <a:p>
            <a:r>
              <a:rPr lang="pl-PL" sz="3600" dirty="0" smtClean="0">
                <a:solidFill>
                  <a:srgbClr val="4D4D4D"/>
                </a:solidFill>
                <a:latin typeface="+mn-lt"/>
              </a:rPr>
              <a:t>„……………….”</a:t>
            </a:r>
            <a:endParaRPr lang="pl-PL" sz="3600" dirty="0" smtClean="0">
              <a:solidFill>
                <a:srgbClr val="4D4D4D"/>
              </a:solidFill>
              <a:latin typeface="+mn-lt"/>
            </a:endParaRPr>
          </a:p>
          <a:p>
            <a:endParaRPr lang="fr-FR" sz="2400" dirty="0">
              <a:latin typeface="+mn-lt"/>
            </a:endParaRPr>
          </a:p>
          <a:p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12 listopada </a:t>
            </a:r>
            <a:r>
              <a:rPr lang="pl-PL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2014r.</a:t>
            </a:r>
          </a:p>
          <a:p>
            <a:r>
              <a:rPr lang="pl-PL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Sokołowsko</a:t>
            </a:r>
          </a:p>
        </p:txBody>
      </p:sp>
      <p:pic>
        <p:nvPicPr>
          <p:cNvPr id="1026" name="Picture 2" descr="http://sanatoria-dolnoslaskie.pl/files/o-spolce/o-nas/do-pobrania/logotyp/logo-sanatoria_dolnoslask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952" y="335906"/>
            <a:ext cx="1310636" cy="87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992035" y="1972940"/>
            <a:ext cx="712946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l-PL" sz="2000" dirty="0" smtClean="0">
                <a:latin typeface="+mn-lt"/>
              </a:rPr>
              <a:t>Szkolenie jest realizowane w ramach projektu</a:t>
            </a:r>
            <a:endParaRPr lang="pl-PL" sz="2000" dirty="0" smtClean="0">
              <a:latin typeface="+mn-lt"/>
            </a:endParaRPr>
          </a:p>
          <a:p>
            <a:endParaRPr lang="pl-PL" sz="2000" b="1" i="1" dirty="0">
              <a:latin typeface="+mn-lt"/>
            </a:endParaRPr>
          </a:p>
          <a:p>
            <a:r>
              <a:rPr lang="pl-PL" sz="2000" b="1" dirty="0" smtClean="0">
                <a:latin typeface="+mn-lt"/>
              </a:rPr>
              <a:t>„Dostosowanie </a:t>
            </a:r>
            <a:r>
              <a:rPr lang="pl-PL" sz="2000" b="1" dirty="0">
                <a:latin typeface="+mn-lt"/>
              </a:rPr>
              <a:t>obiektu „Waligóra” w Sokołowsku do prowadzenia opieki długoterminowej nad osobami starszymi, niesamodzielnymi i przewlekle </a:t>
            </a:r>
            <a:r>
              <a:rPr lang="pl-PL" sz="2000" b="1" dirty="0" smtClean="0">
                <a:latin typeface="+mn-lt"/>
              </a:rPr>
              <a:t>chorymi”</a:t>
            </a:r>
            <a:r>
              <a:rPr lang="fr-FR" sz="2000" b="1" dirty="0" smtClean="0">
                <a:latin typeface="+mn-lt"/>
              </a:rPr>
              <a:t> </a:t>
            </a:r>
            <a:endParaRPr lang="pl-PL" sz="2000" b="1" dirty="0" smtClean="0">
              <a:latin typeface="+mn-lt"/>
            </a:endParaRPr>
          </a:p>
          <a:p>
            <a:endParaRPr lang="pl-PL" sz="2000" b="1" i="1" dirty="0">
              <a:latin typeface="+mn-lt"/>
            </a:endParaRPr>
          </a:p>
          <a:p>
            <a:r>
              <a:rPr lang="pl-PL" sz="2000" dirty="0" smtClean="0">
                <a:latin typeface="+mn-lt"/>
              </a:rPr>
              <a:t>Współfinansowanego </a:t>
            </a:r>
            <a:r>
              <a:rPr lang="pl-PL" sz="2000" dirty="0" smtClean="0">
                <a:latin typeface="+mn-lt"/>
              </a:rPr>
              <a:t>ze środków: </a:t>
            </a:r>
          </a:p>
          <a:p>
            <a:endParaRPr lang="pl-PL" sz="2000" i="1" dirty="0" smtClean="0">
              <a:latin typeface="+mn-lt"/>
            </a:endParaRPr>
          </a:p>
          <a:p>
            <a:r>
              <a:rPr lang="pl-PL" sz="2000" b="1" dirty="0" smtClean="0">
                <a:latin typeface="+mn-lt"/>
              </a:rPr>
              <a:t>Mechanizmu </a:t>
            </a:r>
            <a:r>
              <a:rPr lang="pl-PL" sz="2000" b="1" dirty="0">
                <a:latin typeface="+mn-lt"/>
              </a:rPr>
              <a:t>Finansowego Europejskiego Obszaru </a:t>
            </a:r>
            <a:endParaRPr lang="pl-PL" sz="2000" b="1" dirty="0" smtClean="0">
              <a:latin typeface="+mn-lt"/>
            </a:endParaRPr>
          </a:p>
          <a:p>
            <a:r>
              <a:rPr lang="pl-PL" sz="2000" b="1" dirty="0" smtClean="0">
                <a:latin typeface="+mn-lt"/>
              </a:rPr>
              <a:t>Gospodarczego </a:t>
            </a:r>
            <a:r>
              <a:rPr lang="pl-PL" sz="2000" b="1" dirty="0">
                <a:latin typeface="+mn-lt"/>
              </a:rPr>
              <a:t>2009 – </a:t>
            </a:r>
            <a:r>
              <a:rPr lang="pl-PL" sz="2000" b="1" dirty="0" smtClean="0">
                <a:latin typeface="+mn-lt"/>
              </a:rPr>
              <a:t>2014</a:t>
            </a:r>
          </a:p>
          <a:p>
            <a:r>
              <a:rPr lang="pl-PL" sz="2000" b="1" dirty="0" smtClean="0">
                <a:latin typeface="+mn-lt"/>
              </a:rPr>
              <a:t>Norweskiego </a:t>
            </a:r>
            <a:r>
              <a:rPr lang="pl-PL" sz="2000" b="1" dirty="0">
                <a:latin typeface="+mn-lt"/>
              </a:rPr>
              <a:t>Mechanizmu Finansowego 2009-2014</a:t>
            </a:r>
            <a:endParaRPr lang="fr-FR" sz="2000" b="1" dirty="0">
              <a:latin typeface="+mn-lt"/>
            </a:endParaRPr>
          </a:p>
          <a:p>
            <a:r>
              <a:rPr lang="pl-PL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457200" y="323850"/>
            <a:ext cx="36109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42900">
              <a:buFont typeface="Arial" charset="0"/>
              <a:buNone/>
            </a:pPr>
            <a:r>
              <a:rPr lang="pl-PL" sz="1200" i="1" dirty="0" smtClean="0">
                <a:latin typeface="+mn-lt"/>
              </a:rPr>
              <a:t>Dostosowanie obiektu „Waligóra” w Sokołowsku </a:t>
            </a:r>
            <a:br>
              <a:rPr lang="pl-PL" sz="1200" i="1" dirty="0" smtClean="0">
                <a:latin typeface="+mn-lt"/>
              </a:rPr>
            </a:br>
            <a:r>
              <a:rPr lang="pl-PL" sz="1200" i="1" dirty="0" smtClean="0">
                <a:latin typeface="+mn-lt"/>
              </a:rPr>
              <a:t>do prowadzenia opieki długoterminowej nad osobami </a:t>
            </a:r>
            <a:br>
              <a:rPr lang="pl-PL" sz="1200" i="1" dirty="0" smtClean="0">
                <a:latin typeface="+mn-lt"/>
              </a:rPr>
            </a:br>
            <a:r>
              <a:rPr lang="pl-PL" sz="1200" i="1" dirty="0" smtClean="0">
                <a:latin typeface="+mn-lt"/>
              </a:rPr>
              <a:t>starszymi, niesamodzielnymi i przewlekle chorymi</a:t>
            </a:r>
            <a:r>
              <a:rPr lang="fr-FR" sz="1200" i="1" dirty="0" smtClean="0">
                <a:latin typeface="+mn-lt"/>
              </a:rPr>
              <a:t> </a:t>
            </a:r>
            <a:endParaRPr lang="pl-PL" sz="1200" i="1" dirty="0" smtClean="0">
              <a:latin typeface="+mn-lt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3219" y="108454"/>
            <a:ext cx="925966" cy="620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457201" y="323850"/>
            <a:ext cx="36636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42900">
              <a:buFont typeface="Arial" charset="0"/>
              <a:buNone/>
            </a:pPr>
            <a:r>
              <a:rPr lang="pl-PL" sz="1200" i="1" dirty="0" smtClean="0">
                <a:latin typeface="+mn-lt"/>
              </a:rPr>
              <a:t>Dostosowanie obiektu „Waligóra” w Sokołowsku </a:t>
            </a:r>
          </a:p>
          <a:p>
            <a:pPr indent="-342900">
              <a:buFont typeface="Arial" charset="0"/>
              <a:buNone/>
            </a:pPr>
            <a:r>
              <a:rPr lang="pl-PL" sz="1200" i="1" dirty="0" smtClean="0">
                <a:latin typeface="+mn-lt"/>
              </a:rPr>
              <a:t>do prowadzenia opieki długoterminowej nad osobami starszymi, niesamodzielnymi i przewlekle chorymi</a:t>
            </a:r>
            <a:r>
              <a:rPr lang="fr-FR" sz="1200" i="1" dirty="0" smtClean="0">
                <a:latin typeface="+mn-lt"/>
              </a:rPr>
              <a:t> </a:t>
            </a:r>
            <a:endParaRPr lang="fr-FR" sz="1200" i="1" dirty="0">
              <a:latin typeface="+mn-lt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800" y="108000"/>
            <a:ext cx="920576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4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457201" y="323850"/>
            <a:ext cx="37002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42900">
              <a:buFont typeface="Arial" charset="0"/>
              <a:buNone/>
            </a:pPr>
            <a:r>
              <a:rPr lang="pl-PL" sz="1200" i="1" dirty="0" smtClean="0">
                <a:latin typeface="+mn-lt"/>
              </a:rPr>
              <a:t>Dostosowanie obiektu „Waligóra” w Sokołowsku </a:t>
            </a:r>
          </a:p>
          <a:p>
            <a:pPr indent="-342900">
              <a:buFont typeface="Arial" charset="0"/>
              <a:buNone/>
            </a:pPr>
            <a:r>
              <a:rPr lang="pl-PL" sz="1200" i="1" dirty="0" smtClean="0">
                <a:latin typeface="+mn-lt"/>
              </a:rPr>
              <a:t>do prowadzenia opieki długoterminowej nad osobami starszymi, niesamodzielnymi i przewlekle chorymi</a:t>
            </a:r>
            <a:r>
              <a:rPr lang="fr-FR" sz="1200" i="1" dirty="0" smtClean="0">
                <a:latin typeface="+mn-lt"/>
              </a:rPr>
              <a:t> </a:t>
            </a:r>
            <a:endParaRPr lang="fr-FR" sz="1200" i="1" dirty="0">
              <a:latin typeface="+mn-lt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800" y="108000"/>
            <a:ext cx="920576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4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839755" y="4328892"/>
            <a:ext cx="7526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2400" dirty="0" smtClean="0">
                <a:latin typeface="Verdana" pitchFamily="34" charset="0"/>
              </a:rPr>
              <a:t>Dziękujemy za uwagę</a:t>
            </a:r>
            <a:endParaRPr lang="fr-FR" sz="2400" dirty="0">
              <a:latin typeface="Verdana" pitchFamily="34" charset="0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457201" y="323850"/>
            <a:ext cx="3566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42900">
              <a:buFont typeface="Arial" charset="0"/>
              <a:buNone/>
            </a:pPr>
            <a:r>
              <a:rPr lang="pl-PL" sz="1200" i="1" dirty="0" smtClean="0">
                <a:latin typeface="+mn-lt"/>
              </a:rPr>
              <a:t>Dostosowanie obiektu „Waligóra” w Sokołowsku </a:t>
            </a:r>
          </a:p>
          <a:p>
            <a:pPr indent="-342900">
              <a:buFont typeface="Arial" charset="0"/>
              <a:buNone/>
            </a:pPr>
            <a:r>
              <a:rPr lang="pl-PL" sz="1200" i="1" dirty="0">
                <a:latin typeface="+mn-lt"/>
              </a:rPr>
              <a:t>d</a:t>
            </a:r>
            <a:r>
              <a:rPr lang="pl-PL" sz="1200" i="1" dirty="0" smtClean="0">
                <a:latin typeface="+mn-lt"/>
              </a:rPr>
              <a:t>o prowadzenia opieki długoterminowej nad osobami starszymi, niesamodzielnymi i przewlekle chorymi</a:t>
            </a:r>
            <a:r>
              <a:rPr lang="fr-FR" sz="1200" i="1" dirty="0" smtClean="0">
                <a:latin typeface="+mn-lt"/>
              </a:rPr>
              <a:t> </a:t>
            </a:r>
            <a:endParaRPr lang="fr-FR" sz="1200" i="1" dirty="0">
              <a:latin typeface="+mn-lt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800" y="108000"/>
            <a:ext cx="920576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4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45699BA070F4F99108B05BA0BA6D6" ma:contentTypeVersion="1" ma:contentTypeDescription="Utwórz nowy dokument." ma:contentTypeScope="" ma:versionID="c9deea718fe45e3278421a21916974e8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1e05537039493e50decd21a089f25c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Planowana data rozpoczęcia" ma:internalName="PublishingStartDate">
      <xsd:simpleType>
        <xsd:restriction base="dms:Unknown"/>
      </xsd:simpleType>
    </xsd:element>
    <xsd:element name="PublishingExpirationDate" ma:index="9" nillable="true" ma:displayName="Planowana data zakończenia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 ma:readOnly="true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CC3C31-B271-4369-8CB1-A4960310817F}">
  <ds:schemaRefs>
    <ds:schemaRef ds:uri="http://schemas.microsoft.com/office/2006/metadata/properties"/>
    <ds:schemaRef ds:uri="http://schemas.microsoft.com/sharepoint/v3"/>
    <ds:schemaRef ds:uri="http://purl.org/dc/dcmitype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D8E44CD-6578-4605-8E1D-E8CCB2BA3E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2AE5421-625D-42A9-8538-0B06E1B6FB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120</Words>
  <Application>Microsoft Office PowerPoint</Application>
  <PresentationFormat>Pokaz na ekranie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5</vt:i4>
      </vt:variant>
    </vt:vector>
  </HeadingPairs>
  <TitlesOfParts>
    <vt:vector size="7" baseType="lpstr">
      <vt:lpstr>Thème Office</vt:lpstr>
      <vt:lpstr>Conception personnalisée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disparities _x0003_Strengthening relations</dc:title>
  <dc:creator>Utilisateur de Microsoft Office</dc:creator>
  <cp:lastModifiedBy>2</cp:lastModifiedBy>
  <cp:revision>63</cp:revision>
  <cp:lastPrinted>2011-12-02T12:38:51Z</cp:lastPrinted>
  <dcterms:created xsi:type="dcterms:W3CDTF">2011-11-09T09:46:35Z</dcterms:created>
  <dcterms:modified xsi:type="dcterms:W3CDTF">2015-01-08T13:45:24Z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0x0101000E545699BA070F4F99108B05BA0BA6D6</vt:lpwstr>
  </property>
</Properties>
</file>